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414" r:id="rId3"/>
    <p:sldId id="413" r:id="rId4"/>
    <p:sldId id="415" r:id="rId5"/>
    <p:sldId id="416" r:id="rId6"/>
    <p:sldId id="417" r:id="rId7"/>
    <p:sldId id="418" r:id="rId8"/>
    <p:sldId id="419" r:id="rId9"/>
    <p:sldId id="421" r:id="rId10"/>
    <p:sldId id="420" r:id="rId11"/>
    <p:sldId id="422" r:id="rId12"/>
    <p:sldId id="423" r:id="rId13"/>
    <p:sldId id="424" r:id="rId14"/>
    <p:sldId id="425" r:id="rId15"/>
    <p:sldId id="426" r:id="rId16"/>
    <p:sldId id="427" r:id="rId17"/>
    <p:sldId id="428" r:id="rId18"/>
    <p:sldId id="429" r:id="rId19"/>
    <p:sldId id="430" r:id="rId20"/>
    <p:sldId id="431" r:id="rId21"/>
    <p:sldId id="432" r:id="rId22"/>
    <p:sldId id="433" r:id="rId23"/>
    <p:sldId id="434" r:id="rId24"/>
    <p:sldId id="435" r:id="rId25"/>
  </p:sldIdLst>
  <p:sldSz cx="9144000" cy="5143500" type="screen16x9"/>
  <p:notesSz cx="6858000" cy="9144000"/>
  <p:embeddedFontLst>
    <p:embeddedFont>
      <p:font typeface="Fira Sans Extra Condensed SemiBold" charset="0"/>
      <p:regular r:id="rId27"/>
      <p:bold r:id="rId28"/>
      <p:italic r:id="rId29"/>
      <p:boldItalic r:id="rId30"/>
    </p:embeddedFont>
    <p:embeddedFont>
      <p:font typeface="Fira Sans Extra Condensed Medium" charset="0"/>
      <p:regular r:id="rId31"/>
      <p:bold r:id="rId32"/>
      <p:italic r:id="rId33"/>
      <p:boldItalic r:id="rId34"/>
    </p:embeddedFont>
    <p:embeddedFont>
      <p:font typeface="Roboto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50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="" xmlns:p14="http://schemas.microsoft.com/office/powerpoint/2010/main" val="39463211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d1d11c1e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d1d11c1e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185160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Dr Vimal Sharma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5E3F7-B301-45EF-A41C-8F860E31B8F0}" type="datetime1">
              <a:rPr lang="en-US" smtClean="0"/>
              <a:pPr/>
              <a:t>11/21/2022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4050291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FREQUENCY MODULATION</a:t>
            </a:r>
            <a:endParaRPr sz="2800"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Dr</a:t>
            </a:r>
            <a:r>
              <a:rPr lang="en-US" dirty="0"/>
              <a:t> </a:t>
            </a:r>
            <a:r>
              <a:rPr lang="en-US" dirty="0" err="1"/>
              <a:t>Vimal</a:t>
            </a:r>
            <a:r>
              <a:rPr lang="en-US" dirty="0"/>
              <a:t> Sharma</a:t>
            </a:r>
            <a:endParaRPr dirty="0"/>
          </a:p>
        </p:txBody>
      </p:sp>
      <p:grpSp>
        <p:nvGrpSpPr>
          <p:cNvPr id="57" name="Google Shape;57;p15"/>
          <p:cNvGrpSpPr/>
          <p:nvPr/>
        </p:nvGrpSpPr>
        <p:grpSpPr>
          <a:xfrm rot="1578645" flipH="1">
            <a:off x="2731727" y="1134112"/>
            <a:ext cx="1566930" cy="1715068"/>
            <a:chOff x="4718425" y="934625"/>
            <a:chExt cx="1467100" cy="1605800"/>
          </a:xfrm>
        </p:grpSpPr>
        <p:cxnSp>
          <p:nvCxnSpPr>
            <p:cNvPr id="58" name="Google Shape;58;p15"/>
            <p:cNvCxnSpPr/>
            <p:nvPr/>
          </p:nvCxnSpPr>
          <p:spPr>
            <a:xfrm>
              <a:off x="5119625" y="1316725"/>
              <a:ext cx="1065900" cy="1223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" name="Google Shape;59;p15"/>
            <p:cNvSpPr/>
            <p:nvPr/>
          </p:nvSpPr>
          <p:spPr>
            <a:xfrm>
              <a:off x="4718425" y="934625"/>
              <a:ext cx="826800" cy="82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0" name="Google Shape;60;p15"/>
          <p:cNvGrpSpPr/>
          <p:nvPr/>
        </p:nvGrpSpPr>
        <p:grpSpPr>
          <a:xfrm rot="1578645" flipH="1">
            <a:off x="1209287" y="2129531"/>
            <a:ext cx="883060" cy="1781848"/>
            <a:chOff x="6176375" y="2540550"/>
            <a:chExt cx="826800" cy="1668325"/>
          </a:xfrm>
        </p:grpSpPr>
        <p:cxnSp>
          <p:nvCxnSpPr>
            <p:cNvPr id="61" name="Google Shape;61;p15"/>
            <p:cNvCxnSpPr/>
            <p:nvPr/>
          </p:nvCxnSpPr>
          <p:spPr>
            <a:xfrm rot="10800000">
              <a:off x="6190500" y="2540550"/>
              <a:ext cx="406200" cy="1281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" name="Google Shape;62;p15"/>
            <p:cNvSpPr/>
            <p:nvPr/>
          </p:nvSpPr>
          <p:spPr>
            <a:xfrm>
              <a:off x="6176375" y="3382075"/>
              <a:ext cx="826800" cy="826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3" name="Google Shape;63;p15"/>
          <p:cNvGrpSpPr/>
          <p:nvPr/>
        </p:nvGrpSpPr>
        <p:grpSpPr>
          <a:xfrm rot="1578645" flipH="1">
            <a:off x="2276008" y="697150"/>
            <a:ext cx="709717" cy="1720355"/>
            <a:chOff x="6042175" y="934625"/>
            <a:chExt cx="664500" cy="1610750"/>
          </a:xfrm>
        </p:grpSpPr>
        <p:cxnSp>
          <p:nvCxnSpPr>
            <p:cNvPr id="64" name="Google Shape;64;p15"/>
            <p:cNvCxnSpPr/>
            <p:nvPr/>
          </p:nvCxnSpPr>
          <p:spPr>
            <a:xfrm flipH="1">
              <a:off x="6190500" y="1278475"/>
              <a:ext cx="191100" cy="1266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Google Shape;65;p15"/>
            <p:cNvSpPr/>
            <p:nvPr/>
          </p:nvSpPr>
          <p:spPr>
            <a:xfrm>
              <a:off x="6042175" y="934625"/>
              <a:ext cx="664500" cy="6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" name="Google Shape;66;p15"/>
          <p:cNvGrpSpPr/>
          <p:nvPr/>
        </p:nvGrpSpPr>
        <p:grpSpPr>
          <a:xfrm rot="1578645" flipH="1">
            <a:off x="722626" y="1237720"/>
            <a:ext cx="1983628" cy="780902"/>
            <a:chOff x="6185550" y="1814200"/>
            <a:chExt cx="1857250" cy="731150"/>
          </a:xfrm>
        </p:grpSpPr>
        <p:cxnSp>
          <p:nvCxnSpPr>
            <p:cNvPr id="67" name="Google Shape;67;p15"/>
            <p:cNvCxnSpPr/>
            <p:nvPr/>
          </p:nvCxnSpPr>
          <p:spPr>
            <a:xfrm flipH="1">
              <a:off x="6185550" y="2158050"/>
              <a:ext cx="1534500" cy="387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" name="Google Shape;68;p15"/>
            <p:cNvSpPr/>
            <p:nvPr/>
          </p:nvSpPr>
          <p:spPr>
            <a:xfrm>
              <a:off x="7378300" y="1814200"/>
              <a:ext cx="664500" cy="66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9" name="Google Shape;69;p15"/>
          <p:cNvGrpSpPr/>
          <p:nvPr/>
        </p:nvGrpSpPr>
        <p:grpSpPr>
          <a:xfrm rot="1578645" flipH="1">
            <a:off x="2109021" y="2795838"/>
            <a:ext cx="1944805" cy="975633"/>
            <a:chOff x="4369400" y="2545175"/>
            <a:chExt cx="1820900" cy="913475"/>
          </a:xfrm>
        </p:grpSpPr>
        <p:cxnSp>
          <p:nvCxnSpPr>
            <p:cNvPr id="70" name="Google Shape;70;p15"/>
            <p:cNvCxnSpPr/>
            <p:nvPr/>
          </p:nvCxnSpPr>
          <p:spPr>
            <a:xfrm rot="10800000" flipH="1">
              <a:off x="4689400" y="2545175"/>
              <a:ext cx="1500900" cy="592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1" name="Google Shape;71;p15"/>
            <p:cNvSpPr/>
            <p:nvPr/>
          </p:nvSpPr>
          <p:spPr>
            <a:xfrm>
              <a:off x="4369400" y="2794150"/>
              <a:ext cx="664500" cy="66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2" name="Google Shape;72;p15"/>
          <p:cNvGrpSpPr/>
          <p:nvPr/>
        </p:nvGrpSpPr>
        <p:grpSpPr>
          <a:xfrm rot="1578645" flipH="1">
            <a:off x="1980644" y="2609568"/>
            <a:ext cx="1276075" cy="1710769"/>
            <a:chOff x="4995600" y="2545225"/>
            <a:chExt cx="1194775" cy="1601775"/>
          </a:xfrm>
        </p:grpSpPr>
        <p:cxnSp>
          <p:nvCxnSpPr>
            <p:cNvPr id="73" name="Google Shape;73;p15"/>
            <p:cNvCxnSpPr/>
            <p:nvPr/>
          </p:nvCxnSpPr>
          <p:spPr>
            <a:xfrm rot="10800000" flipH="1">
              <a:off x="5325175" y="2545225"/>
              <a:ext cx="865200" cy="1305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" name="Google Shape;74;p15"/>
            <p:cNvSpPr/>
            <p:nvPr/>
          </p:nvSpPr>
          <p:spPr>
            <a:xfrm>
              <a:off x="4995600" y="3482500"/>
              <a:ext cx="664500" cy="66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5" name="Google Shape;75;p15"/>
          <p:cNvGrpSpPr/>
          <p:nvPr/>
        </p:nvGrpSpPr>
        <p:grpSpPr>
          <a:xfrm rot="1578645" flipH="1">
            <a:off x="966801" y="2074508"/>
            <a:ext cx="1383493" cy="664004"/>
            <a:chOff x="6190400" y="2545375"/>
            <a:chExt cx="1295350" cy="621700"/>
          </a:xfrm>
        </p:grpSpPr>
        <p:cxnSp>
          <p:nvCxnSpPr>
            <p:cNvPr id="76" name="Google Shape;76;p15"/>
            <p:cNvCxnSpPr/>
            <p:nvPr/>
          </p:nvCxnSpPr>
          <p:spPr>
            <a:xfrm rot="10800000">
              <a:off x="6190400" y="2545375"/>
              <a:ext cx="1085100" cy="401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15"/>
            <p:cNvSpPr/>
            <p:nvPr/>
          </p:nvSpPr>
          <p:spPr>
            <a:xfrm>
              <a:off x="7031550" y="2712875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15"/>
          <p:cNvGrpSpPr/>
          <p:nvPr/>
        </p:nvGrpSpPr>
        <p:grpSpPr>
          <a:xfrm rot="1578645" flipH="1">
            <a:off x="2459157" y="2311074"/>
            <a:ext cx="1561911" cy="485107"/>
            <a:chOff x="4718425" y="2096250"/>
            <a:chExt cx="1462400" cy="454200"/>
          </a:xfrm>
        </p:grpSpPr>
        <p:cxnSp>
          <p:nvCxnSpPr>
            <p:cNvPr id="79" name="Google Shape;79;p15"/>
            <p:cNvCxnSpPr/>
            <p:nvPr/>
          </p:nvCxnSpPr>
          <p:spPr>
            <a:xfrm>
              <a:off x="4947525" y="2334900"/>
              <a:ext cx="1233300" cy="20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0" name="Google Shape;80;p15"/>
            <p:cNvSpPr/>
            <p:nvPr/>
          </p:nvSpPr>
          <p:spPr>
            <a:xfrm>
              <a:off x="4718425" y="2096250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15"/>
          <p:cNvGrpSpPr/>
          <p:nvPr/>
        </p:nvGrpSpPr>
        <p:grpSpPr>
          <a:xfrm rot="1578645" flipH="1">
            <a:off x="1623907" y="1111363"/>
            <a:ext cx="1113158" cy="1112690"/>
            <a:chOff x="6185500" y="1498650"/>
            <a:chExt cx="1042238" cy="1041800"/>
          </a:xfrm>
        </p:grpSpPr>
        <p:cxnSp>
          <p:nvCxnSpPr>
            <p:cNvPr id="82" name="Google Shape;82;p15"/>
            <p:cNvCxnSpPr/>
            <p:nvPr/>
          </p:nvCxnSpPr>
          <p:spPr>
            <a:xfrm flipH="1">
              <a:off x="6185500" y="1746950"/>
              <a:ext cx="822300" cy="793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" name="Google Shape;83;p15"/>
            <p:cNvSpPr/>
            <p:nvPr/>
          </p:nvSpPr>
          <p:spPr>
            <a:xfrm>
              <a:off x="6773538" y="1498650"/>
              <a:ext cx="454200" cy="454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15"/>
          <p:cNvGrpSpPr/>
          <p:nvPr/>
        </p:nvGrpSpPr>
        <p:grpSpPr>
          <a:xfrm rot="1578645" flipH="1">
            <a:off x="1819727" y="1791398"/>
            <a:ext cx="1250896" cy="1250896"/>
            <a:chOff x="5587975" y="1952850"/>
            <a:chExt cx="1171200" cy="1171200"/>
          </a:xfrm>
        </p:grpSpPr>
        <p:sp>
          <p:nvSpPr>
            <p:cNvPr id="85" name="Google Shape;85;p15"/>
            <p:cNvSpPr/>
            <p:nvPr/>
          </p:nvSpPr>
          <p:spPr>
            <a:xfrm>
              <a:off x="5587975" y="1952850"/>
              <a:ext cx="1171200" cy="1171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5673875" y="2038750"/>
              <a:ext cx="999300" cy="999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/>
            </a:p>
          </p:txBody>
        </p:sp>
      </p:grpSp>
      <p:grpSp>
        <p:nvGrpSpPr>
          <p:cNvPr id="87" name="Google Shape;87;p15"/>
          <p:cNvGrpSpPr/>
          <p:nvPr/>
        </p:nvGrpSpPr>
        <p:grpSpPr>
          <a:xfrm>
            <a:off x="2154992" y="2116967"/>
            <a:ext cx="580986" cy="579903"/>
            <a:chOff x="1421638" y="4125629"/>
            <a:chExt cx="374709" cy="374010"/>
          </a:xfrm>
        </p:grpSpPr>
        <p:sp>
          <p:nvSpPr>
            <p:cNvPr id="88" name="Google Shape;88;p15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90663" y="1366838"/>
            <a:ext cx="6162675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14450" y="1409700"/>
            <a:ext cx="6515100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14450" y="1633538"/>
            <a:ext cx="6515100" cy="187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60634" y="1345325"/>
            <a:ext cx="6505903" cy="2002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40828" y="985838"/>
            <a:ext cx="6631535" cy="317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57200"/>
            <a:ext cx="6096000" cy="4133850"/>
          </a:xfrm>
          <a:prstGeom prst="rect">
            <a:avLst/>
          </a:prstGeom>
          <a:noFill/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048250"/>
            <a:ext cx="3419475" cy="3124200"/>
          </a:xfrm>
          <a:prstGeom prst="rect">
            <a:avLst/>
          </a:prstGeom>
          <a:noFill/>
        </p:spPr>
      </p:pic>
      <p:pic>
        <p:nvPicPr>
          <p:cNvPr id="2060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8172450"/>
            <a:ext cx="2076450" cy="2905125"/>
          </a:xfrm>
          <a:prstGeom prst="rect">
            <a:avLst/>
          </a:prstGeom>
          <a:noFill/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11534775"/>
            <a:ext cx="5724525" cy="3962400"/>
          </a:xfrm>
          <a:prstGeom prst="rect">
            <a:avLst/>
          </a:prstGeom>
          <a:noFill/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15954375"/>
            <a:ext cx="4467225" cy="3048000"/>
          </a:xfrm>
          <a:prstGeom prst="rect">
            <a:avLst/>
          </a:prstGeom>
          <a:noFill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19459575"/>
            <a:ext cx="5724525" cy="3848100"/>
          </a:xfrm>
          <a:prstGeom prst="rect">
            <a:avLst/>
          </a:prstGeom>
          <a:noFill/>
        </p:spPr>
      </p:pic>
      <p:pic>
        <p:nvPicPr>
          <p:cNvPr id="2056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0" y="23307675"/>
            <a:ext cx="5514975" cy="4133850"/>
          </a:xfrm>
          <a:prstGeom prst="rect">
            <a:avLst/>
          </a:prstGeom>
          <a:noFill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0" y="27898725"/>
            <a:ext cx="5715000" cy="7200900"/>
          </a:xfrm>
          <a:prstGeom prst="rect">
            <a:avLst/>
          </a:prstGeom>
          <a:noFill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0" y="35556825"/>
            <a:ext cx="5715000" cy="1962150"/>
          </a:xfrm>
          <a:prstGeom prst="rect">
            <a:avLst/>
          </a:prstGeom>
          <a:noFill/>
        </p:spPr>
      </p:pic>
      <p:pic>
        <p:nvPicPr>
          <p:cNvPr id="2053" name="Picture 1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0" y="37976175"/>
            <a:ext cx="6819900" cy="5505450"/>
          </a:xfrm>
          <a:prstGeom prst="rect">
            <a:avLst/>
          </a:prstGeom>
          <a:noFill/>
        </p:spPr>
      </p:pic>
      <p:pic>
        <p:nvPicPr>
          <p:cNvPr id="2052" name="Picture 2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0" y="43938825"/>
            <a:ext cx="5724525" cy="2562225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0" y="46958250"/>
            <a:ext cx="7010400" cy="2352675"/>
          </a:xfrm>
          <a:prstGeom prst="rect">
            <a:avLst/>
          </a:prstGeom>
          <a:noFill/>
        </p:spPr>
      </p:pic>
      <p:pic>
        <p:nvPicPr>
          <p:cNvPr id="2050" name="Picture 6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0" y="49310925"/>
            <a:ext cx="1133475" cy="800100"/>
          </a:xfrm>
          <a:prstGeom prst="rect">
            <a:avLst/>
          </a:prstGeom>
          <a:noFill/>
        </p:spPr>
      </p:pic>
      <p:pic>
        <p:nvPicPr>
          <p:cNvPr id="2049" name="Picture 4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0" y="50568225"/>
            <a:ext cx="5724525" cy="1390650"/>
          </a:xfrm>
          <a:prstGeom prst="rect">
            <a:avLst/>
          </a:prstGeom>
          <a:noFill/>
        </p:spPr>
      </p:pic>
      <p:sp>
        <p:nvSpPr>
          <p:cNvPr id="2063" name="Rectangle 1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64" name="Rectangle 16"/>
          <p:cNvSpPr>
            <a:spLocks noChangeArrowheads="1"/>
          </p:cNvSpPr>
          <p:nvPr/>
        </p:nvSpPr>
        <p:spPr bwMode="auto">
          <a:xfrm>
            <a:off x="0" y="459105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65" name="Rectangle 17"/>
          <p:cNvSpPr>
            <a:spLocks noChangeArrowheads="1"/>
          </p:cNvSpPr>
          <p:nvPr/>
        </p:nvSpPr>
        <p:spPr bwMode="auto">
          <a:xfrm>
            <a:off x="0" y="1107757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66" name="Rectangle 18"/>
          <p:cNvSpPr>
            <a:spLocks noChangeArrowheads="1"/>
          </p:cNvSpPr>
          <p:nvPr/>
        </p:nvSpPr>
        <p:spPr bwMode="auto">
          <a:xfrm>
            <a:off x="0" y="1549717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67" name="Rectangle 19"/>
          <p:cNvSpPr>
            <a:spLocks noChangeArrowheads="1"/>
          </p:cNvSpPr>
          <p:nvPr/>
        </p:nvSpPr>
        <p:spPr bwMode="auto">
          <a:xfrm>
            <a:off x="0" y="1900237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68" name="Rectangle 20"/>
          <p:cNvSpPr>
            <a:spLocks noChangeArrowheads="1"/>
          </p:cNvSpPr>
          <p:nvPr/>
        </p:nvSpPr>
        <p:spPr bwMode="auto">
          <a:xfrm>
            <a:off x="0" y="2744152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69" name="Rectangle 21"/>
          <p:cNvSpPr>
            <a:spLocks noChangeArrowheads="1"/>
          </p:cNvSpPr>
          <p:nvPr/>
        </p:nvSpPr>
        <p:spPr bwMode="auto">
          <a:xfrm>
            <a:off x="0" y="3509962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70" name="Rectangle 22"/>
          <p:cNvSpPr>
            <a:spLocks noChangeArrowheads="1"/>
          </p:cNvSpPr>
          <p:nvPr/>
        </p:nvSpPr>
        <p:spPr bwMode="auto">
          <a:xfrm>
            <a:off x="0" y="3751897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71" name="Rectangle 23"/>
          <p:cNvSpPr>
            <a:spLocks noChangeArrowheads="1"/>
          </p:cNvSpPr>
          <p:nvPr/>
        </p:nvSpPr>
        <p:spPr bwMode="auto">
          <a:xfrm>
            <a:off x="0" y="4348162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72" name="Rectangle 24"/>
          <p:cNvSpPr>
            <a:spLocks noChangeArrowheads="1"/>
          </p:cNvSpPr>
          <p:nvPr/>
        </p:nvSpPr>
        <p:spPr bwMode="auto">
          <a:xfrm>
            <a:off x="0" y="4650105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73" name="Rectangle 25"/>
          <p:cNvSpPr>
            <a:spLocks noChangeArrowheads="1"/>
          </p:cNvSpPr>
          <p:nvPr/>
        </p:nvSpPr>
        <p:spPr bwMode="auto">
          <a:xfrm>
            <a:off x="0" y="50111025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3269" y="536448"/>
            <a:ext cx="5118538" cy="3961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29646" y="546538"/>
            <a:ext cx="2079246" cy="3972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0137" y="590550"/>
            <a:ext cx="5723725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6800" y="1047750"/>
            <a:ext cx="44704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0372" y="647065"/>
            <a:ext cx="5723255" cy="3849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7048" y="641131"/>
            <a:ext cx="7914290" cy="2978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14548" y="505883"/>
            <a:ext cx="5514904" cy="4131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7559" y="126124"/>
            <a:ext cx="7935310" cy="4792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147" y="472966"/>
            <a:ext cx="5715706" cy="1744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9970" y="2322787"/>
            <a:ext cx="6822017" cy="2669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08503" y="599090"/>
            <a:ext cx="5726994" cy="1797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718" y="2659117"/>
            <a:ext cx="7010564" cy="162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47761" y="857272"/>
            <a:ext cx="1129030" cy="801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0372" y="2732690"/>
            <a:ext cx="5723255" cy="1776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52538" y="1590675"/>
            <a:ext cx="6638925" cy="196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85888" y="671513"/>
            <a:ext cx="6372225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497" y="1198180"/>
            <a:ext cx="7641020" cy="1949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55532" y="882869"/>
            <a:ext cx="5906814" cy="3131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3076" y="790575"/>
            <a:ext cx="6684579" cy="3562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85913" y="1476375"/>
            <a:ext cx="5972175" cy="219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57325" y="1281113"/>
            <a:ext cx="6229350" cy="258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oject Managemen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B831"/>
      </a:accent1>
      <a:accent2>
        <a:srgbClr val="FB8569"/>
      </a:accent2>
      <a:accent3>
        <a:srgbClr val="FB569C"/>
      </a:accent3>
      <a:accent4>
        <a:srgbClr val="E850E0"/>
      </a:accent4>
      <a:accent5>
        <a:srgbClr val="8225E2"/>
      </a:accent5>
      <a:accent6>
        <a:srgbClr val="9C27B0"/>
      </a:accent6>
      <a:hlink>
        <a:srgbClr val="FBB8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5</Words>
  <Application>Microsoft Office PowerPoint</Application>
  <PresentationFormat>On-screen Show (16:9)</PresentationFormat>
  <Paragraphs>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Fira Sans Extra Condensed SemiBold</vt:lpstr>
      <vt:lpstr>Fira Sans Extra Condensed Medium</vt:lpstr>
      <vt:lpstr>Roboto</vt:lpstr>
      <vt:lpstr>Project Management Infographics by Slidesgo</vt:lpstr>
      <vt:lpstr>FREQUENCY MODULATION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  Dr Vimal Sharma</dc:title>
  <dc:creator>anushka</dc:creator>
  <cp:lastModifiedBy>Admin</cp:lastModifiedBy>
  <cp:revision>33</cp:revision>
  <dcterms:modified xsi:type="dcterms:W3CDTF">2022-11-21T07:18:33Z</dcterms:modified>
</cp:coreProperties>
</file>